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8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F12586-6680-47E8-B64A-9037A682934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6E27FD8-B3BC-4CF5-8BE2-0F8818C12F16}">
      <dgm:prSet/>
      <dgm:spPr/>
      <dgm:t>
        <a:bodyPr/>
        <a:lstStyle/>
        <a:p>
          <a:r>
            <a:rPr lang="en-US"/>
            <a:t>Early mentoring</a:t>
          </a:r>
        </a:p>
      </dgm:t>
    </dgm:pt>
    <dgm:pt modelId="{6F44E7A9-AF43-4E5D-A1C8-DD4807324666}" type="parTrans" cxnId="{1B73CC51-E807-4FAB-B1CF-87BD9EF9BEE6}">
      <dgm:prSet/>
      <dgm:spPr/>
      <dgm:t>
        <a:bodyPr/>
        <a:lstStyle/>
        <a:p>
          <a:endParaRPr lang="en-US"/>
        </a:p>
      </dgm:t>
    </dgm:pt>
    <dgm:pt modelId="{925D8229-1204-4B13-93B7-52CC67EECD2F}" type="sibTrans" cxnId="{1B73CC51-E807-4FAB-B1CF-87BD9EF9BEE6}">
      <dgm:prSet/>
      <dgm:spPr/>
      <dgm:t>
        <a:bodyPr/>
        <a:lstStyle/>
        <a:p>
          <a:endParaRPr lang="en-US"/>
        </a:p>
      </dgm:t>
    </dgm:pt>
    <dgm:pt modelId="{E28B3060-A9F5-4D26-926B-0CFBADB18B9D}">
      <dgm:prSet/>
      <dgm:spPr/>
      <dgm:t>
        <a:bodyPr/>
        <a:lstStyle/>
        <a:p>
          <a:r>
            <a:rPr lang="en-US"/>
            <a:t>Autonomy</a:t>
          </a:r>
        </a:p>
      </dgm:t>
    </dgm:pt>
    <dgm:pt modelId="{89CF97F5-D7D8-49A5-A37A-D241B61D66F6}" type="parTrans" cxnId="{CFDA074D-D8EC-4D6B-AE66-46FFCCC78EDA}">
      <dgm:prSet/>
      <dgm:spPr/>
      <dgm:t>
        <a:bodyPr/>
        <a:lstStyle/>
        <a:p>
          <a:endParaRPr lang="en-US"/>
        </a:p>
      </dgm:t>
    </dgm:pt>
    <dgm:pt modelId="{83693F86-D93F-460C-B941-DD5BAEDEC90A}" type="sibTrans" cxnId="{CFDA074D-D8EC-4D6B-AE66-46FFCCC78EDA}">
      <dgm:prSet/>
      <dgm:spPr/>
      <dgm:t>
        <a:bodyPr/>
        <a:lstStyle/>
        <a:p>
          <a:endParaRPr lang="en-US"/>
        </a:p>
      </dgm:t>
    </dgm:pt>
    <dgm:pt modelId="{5C9836A7-0363-44C6-BFE1-C8951573274B}">
      <dgm:prSet/>
      <dgm:spPr/>
      <dgm:t>
        <a:bodyPr/>
        <a:lstStyle/>
        <a:p>
          <a:r>
            <a:rPr lang="en-US"/>
            <a:t>Discomfort</a:t>
          </a:r>
        </a:p>
      </dgm:t>
    </dgm:pt>
    <dgm:pt modelId="{15571CD1-8E8F-479D-A07C-FC08AEB5A1EE}" type="parTrans" cxnId="{2787FC32-33BE-4F79-B63F-00C68A55CA2F}">
      <dgm:prSet/>
      <dgm:spPr/>
      <dgm:t>
        <a:bodyPr/>
        <a:lstStyle/>
        <a:p>
          <a:endParaRPr lang="en-US"/>
        </a:p>
      </dgm:t>
    </dgm:pt>
    <dgm:pt modelId="{1A9ADDE0-0C01-4BCE-BE77-99233DFB6C5A}" type="sibTrans" cxnId="{2787FC32-33BE-4F79-B63F-00C68A55CA2F}">
      <dgm:prSet/>
      <dgm:spPr/>
      <dgm:t>
        <a:bodyPr/>
        <a:lstStyle/>
        <a:p>
          <a:endParaRPr lang="en-US"/>
        </a:p>
      </dgm:t>
    </dgm:pt>
    <dgm:pt modelId="{914A669E-44AB-484C-BC07-BAEBBE036B1D}" type="pres">
      <dgm:prSet presAssocID="{8CF12586-6680-47E8-B64A-9037A6829348}" presName="linear" presStyleCnt="0">
        <dgm:presLayoutVars>
          <dgm:animLvl val="lvl"/>
          <dgm:resizeHandles val="exact"/>
        </dgm:presLayoutVars>
      </dgm:prSet>
      <dgm:spPr/>
    </dgm:pt>
    <dgm:pt modelId="{06990235-A235-4C5E-BF02-BDC636A1E00C}" type="pres">
      <dgm:prSet presAssocID="{06E27FD8-B3BC-4CF5-8BE2-0F8818C12F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B64D90-B85D-4B8F-B4E1-60C299FDB04F}" type="pres">
      <dgm:prSet presAssocID="{925D8229-1204-4B13-93B7-52CC67EECD2F}" presName="spacer" presStyleCnt="0"/>
      <dgm:spPr/>
    </dgm:pt>
    <dgm:pt modelId="{D75D97A0-FF4E-4AB5-B30A-6295CAE5B1ED}" type="pres">
      <dgm:prSet presAssocID="{E28B3060-A9F5-4D26-926B-0CFBADB18B9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8E65F7-8F85-4E35-AF54-C0B93E47E70B}" type="pres">
      <dgm:prSet presAssocID="{83693F86-D93F-460C-B941-DD5BAEDEC90A}" presName="spacer" presStyleCnt="0"/>
      <dgm:spPr/>
    </dgm:pt>
    <dgm:pt modelId="{DB05EC6E-EF19-4992-A4D2-47BD0CBF5893}" type="pres">
      <dgm:prSet presAssocID="{5C9836A7-0363-44C6-BFE1-C8951573274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3B48C1E-8069-4EE1-962A-FC4711B008CD}" type="presOf" srcId="{8CF12586-6680-47E8-B64A-9037A6829348}" destId="{914A669E-44AB-484C-BC07-BAEBBE036B1D}" srcOrd="0" destOrd="0" presId="urn:microsoft.com/office/officeart/2005/8/layout/vList2"/>
    <dgm:cxn modelId="{2787FC32-33BE-4F79-B63F-00C68A55CA2F}" srcId="{8CF12586-6680-47E8-B64A-9037A6829348}" destId="{5C9836A7-0363-44C6-BFE1-C8951573274B}" srcOrd="2" destOrd="0" parTransId="{15571CD1-8E8F-479D-A07C-FC08AEB5A1EE}" sibTransId="{1A9ADDE0-0C01-4BCE-BE77-99233DFB6C5A}"/>
    <dgm:cxn modelId="{CFDA074D-D8EC-4D6B-AE66-46FFCCC78EDA}" srcId="{8CF12586-6680-47E8-B64A-9037A6829348}" destId="{E28B3060-A9F5-4D26-926B-0CFBADB18B9D}" srcOrd="1" destOrd="0" parTransId="{89CF97F5-D7D8-49A5-A37A-D241B61D66F6}" sibTransId="{83693F86-D93F-460C-B941-DD5BAEDEC90A}"/>
    <dgm:cxn modelId="{C380D74D-FF38-4B8A-863E-36FE4867FE92}" type="presOf" srcId="{06E27FD8-B3BC-4CF5-8BE2-0F8818C12F16}" destId="{06990235-A235-4C5E-BF02-BDC636A1E00C}" srcOrd="0" destOrd="0" presId="urn:microsoft.com/office/officeart/2005/8/layout/vList2"/>
    <dgm:cxn modelId="{1B73CC51-E807-4FAB-B1CF-87BD9EF9BEE6}" srcId="{8CF12586-6680-47E8-B64A-9037A6829348}" destId="{06E27FD8-B3BC-4CF5-8BE2-0F8818C12F16}" srcOrd="0" destOrd="0" parTransId="{6F44E7A9-AF43-4E5D-A1C8-DD4807324666}" sibTransId="{925D8229-1204-4B13-93B7-52CC67EECD2F}"/>
    <dgm:cxn modelId="{50D80C6A-5966-482E-848B-AE46C8D2D65A}" type="presOf" srcId="{E28B3060-A9F5-4D26-926B-0CFBADB18B9D}" destId="{D75D97A0-FF4E-4AB5-B30A-6295CAE5B1ED}" srcOrd="0" destOrd="0" presId="urn:microsoft.com/office/officeart/2005/8/layout/vList2"/>
    <dgm:cxn modelId="{06A928DE-E0C9-4C17-A7E0-C8F42EAFFBD2}" type="presOf" srcId="{5C9836A7-0363-44C6-BFE1-C8951573274B}" destId="{DB05EC6E-EF19-4992-A4D2-47BD0CBF5893}" srcOrd="0" destOrd="0" presId="urn:microsoft.com/office/officeart/2005/8/layout/vList2"/>
    <dgm:cxn modelId="{51C63149-0EBD-4AE2-87F3-F56577ABE4EC}" type="presParOf" srcId="{914A669E-44AB-484C-BC07-BAEBBE036B1D}" destId="{06990235-A235-4C5E-BF02-BDC636A1E00C}" srcOrd="0" destOrd="0" presId="urn:microsoft.com/office/officeart/2005/8/layout/vList2"/>
    <dgm:cxn modelId="{DDE93592-AC94-4320-A6DE-9C8C45B38597}" type="presParOf" srcId="{914A669E-44AB-484C-BC07-BAEBBE036B1D}" destId="{3EB64D90-B85D-4B8F-B4E1-60C299FDB04F}" srcOrd="1" destOrd="0" presId="urn:microsoft.com/office/officeart/2005/8/layout/vList2"/>
    <dgm:cxn modelId="{CF7F5EE2-FE9B-4376-97E5-142E20C41C8C}" type="presParOf" srcId="{914A669E-44AB-484C-BC07-BAEBBE036B1D}" destId="{D75D97A0-FF4E-4AB5-B30A-6295CAE5B1ED}" srcOrd="2" destOrd="0" presId="urn:microsoft.com/office/officeart/2005/8/layout/vList2"/>
    <dgm:cxn modelId="{509A5802-533D-4952-9D7F-1DD292531968}" type="presParOf" srcId="{914A669E-44AB-484C-BC07-BAEBBE036B1D}" destId="{C08E65F7-8F85-4E35-AF54-C0B93E47E70B}" srcOrd="3" destOrd="0" presId="urn:microsoft.com/office/officeart/2005/8/layout/vList2"/>
    <dgm:cxn modelId="{C1B762DE-0B02-43C8-B108-4DE497A65989}" type="presParOf" srcId="{914A669E-44AB-484C-BC07-BAEBBE036B1D}" destId="{DB05EC6E-EF19-4992-A4D2-47BD0CBF58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75E9B1-9435-415B-A2DF-EF12EDA7186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5_2" csCatId="accent5" phldr="1"/>
      <dgm:spPr/>
      <dgm:t>
        <a:bodyPr/>
        <a:lstStyle/>
        <a:p>
          <a:endParaRPr lang="en-US"/>
        </a:p>
      </dgm:t>
    </dgm:pt>
    <dgm:pt modelId="{CC238337-04BE-4775-8857-0408C1E22951}">
      <dgm:prSet/>
      <dgm:spPr/>
      <dgm:t>
        <a:bodyPr/>
        <a:lstStyle/>
        <a:p>
          <a:pPr>
            <a:defRPr cap="all"/>
          </a:pPr>
          <a:r>
            <a:rPr lang="en-US"/>
            <a:t>Sit in on classes</a:t>
          </a:r>
        </a:p>
      </dgm:t>
    </dgm:pt>
    <dgm:pt modelId="{4E80F118-1F24-4203-9EE4-3C080E0CBDD2}" type="parTrans" cxnId="{E5D6EBBE-C787-4A2F-AD72-132F8C62F978}">
      <dgm:prSet/>
      <dgm:spPr/>
      <dgm:t>
        <a:bodyPr/>
        <a:lstStyle/>
        <a:p>
          <a:endParaRPr lang="en-US"/>
        </a:p>
      </dgm:t>
    </dgm:pt>
    <dgm:pt modelId="{7F0956B9-2CF0-4102-A95D-C7FF3B7B2AFC}" type="sibTrans" cxnId="{E5D6EBBE-C787-4A2F-AD72-132F8C62F978}">
      <dgm:prSet/>
      <dgm:spPr/>
      <dgm:t>
        <a:bodyPr/>
        <a:lstStyle/>
        <a:p>
          <a:endParaRPr lang="en-US"/>
        </a:p>
      </dgm:t>
    </dgm:pt>
    <dgm:pt modelId="{13026EFF-D188-4E46-9A05-7C06DAA1DC7E}">
      <dgm:prSet/>
      <dgm:spPr/>
      <dgm:t>
        <a:bodyPr/>
        <a:lstStyle/>
        <a:p>
          <a:pPr>
            <a:defRPr cap="all"/>
          </a:pPr>
          <a:r>
            <a:rPr lang="en-US" dirty="0"/>
            <a:t>Require presentations</a:t>
          </a:r>
        </a:p>
      </dgm:t>
    </dgm:pt>
    <dgm:pt modelId="{981D8F40-1D3D-446E-990F-4C869334D774}" type="parTrans" cxnId="{3CBBA523-5FB4-492B-9153-84200B4AC2E8}">
      <dgm:prSet/>
      <dgm:spPr/>
      <dgm:t>
        <a:bodyPr/>
        <a:lstStyle/>
        <a:p>
          <a:endParaRPr lang="en-US"/>
        </a:p>
      </dgm:t>
    </dgm:pt>
    <dgm:pt modelId="{13F2185B-C0C8-41AF-8383-1967262008F1}" type="sibTrans" cxnId="{3CBBA523-5FB4-492B-9153-84200B4AC2E8}">
      <dgm:prSet/>
      <dgm:spPr/>
      <dgm:t>
        <a:bodyPr/>
        <a:lstStyle/>
        <a:p>
          <a:endParaRPr lang="en-US"/>
        </a:p>
      </dgm:t>
    </dgm:pt>
    <dgm:pt modelId="{FAB75A53-4A8D-4E24-BF58-72DF57D7B408}">
      <dgm:prSet/>
      <dgm:spPr/>
      <dgm:t>
        <a:bodyPr/>
        <a:lstStyle/>
        <a:p>
          <a:pPr>
            <a:defRPr cap="all"/>
          </a:pPr>
          <a:r>
            <a:rPr lang="en-US"/>
            <a:t>Facilitate networking</a:t>
          </a:r>
        </a:p>
      </dgm:t>
    </dgm:pt>
    <dgm:pt modelId="{5AAD1E70-49D9-4A37-BEC6-C538AF5BC654}" type="parTrans" cxnId="{C91779C7-BBE8-4E53-BC47-72303A3E4A2F}">
      <dgm:prSet/>
      <dgm:spPr/>
      <dgm:t>
        <a:bodyPr/>
        <a:lstStyle/>
        <a:p>
          <a:endParaRPr lang="en-US"/>
        </a:p>
      </dgm:t>
    </dgm:pt>
    <dgm:pt modelId="{4F875C21-DDB4-41A3-BE09-D4F72D34871C}" type="sibTrans" cxnId="{C91779C7-BBE8-4E53-BC47-72303A3E4A2F}">
      <dgm:prSet/>
      <dgm:spPr/>
      <dgm:t>
        <a:bodyPr/>
        <a:lstStyle/>
        <a:p>
          <a:endParaRPr lang="en-US"/>
        </a:p>
      </dgm:t>
    </dgm:pt>
    <dgm:pt modelId="{71179D33-6BE1-4724-9C82-4021346DD654}" type="pres">
      <dgm:prSet presAssocID="{9F75E9B1-9435-415B-A2DF-EF12EDA71867}" presName="root" presStyleCnt="0">
        <dgm:presLayoutVars>
          <dgm:dir/>
          <dgm:resizeHandles val="exact"/>
        </dgm:presLayoutVars>
      </dgm:prSet>
      <dgm:spPr/>
    </dgm:pt>
    <dgm:pt modelId="{F05AE702-97F5-4CE2-80FB-73C99D79035A}" type="pres">
      <dgm:prSet presAssocID="{CC238337-04BE-4775-8857-0408C1E22951}" presName="compNode" presStyleCnt="0"/>
      <dgm:spPr/>
    </dgm:pt>
    <dgm:pt modelId="{F145F3F3-CE21-4B94-8CA5-C948C46A9CD3}" type="pres">
      <dgm:prSet presAssocID="{CC238337-04BE-4775-8857-0408C1E22951}" presName="iconBgRect" presStyleLbl="bgShp" presStyleIdx="0" presStyleCnt="3"/>
      <dgm:spPr/>
    </dgm:pt>
    <dgm:pt modelId="{330EF8CB-E4E8-494D-A50D-BFECA80542CE}" type="pres">
      <dgm:prSet presAssocID="{CC238337-04BE-4775-8857-0408C1E2295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3D34266C-C0AD-4117-AC17-0775FAA3C584}" type="pres">
      <dgm:prSet presAssocID="{CC238337-04BE-4775-8857-0408C1E22951}" presName="spaceRect" presStyleCnt="0"/>
      <dgm:spPr/>
    </dgm:pt>
    <dgm:pt modelId="{7896B1B6-72AC-468A-B8B5-934C2A2B43FB}" type="pres">
      <dgm:prSet presAssocID="{CC238337-04BE-4775-8857-0408C1E22951}" presName="textRect" presStyleLbl="revTx" presStyleIdx="0" presStyleCnt="3">
        <dgm:presLayoutVars>
          <dgm:chMax val="1"/>
          <dgm:chPref val="1"/>
        </dgm:presLayoutVars>
      </dgm:prSet>
      <dgm:spPr/>
    </dgm:pt>
    <dgm:pt modelId="{255DC29C-027A-4373-8030-BA1229588DCE}" type="pres">
      <dgm:prSet presAssocID="{7F0956B9-2CF0-4102-A95D-C7FF3B7B2AFC}" presName="sibTrans" presStyleCnt="0"/>
      <dgm:spPr/>
    </dgm:pt>
    <dgm:pt modelId="{10C059D6-6256-4DBA-8529-06A796FFB21D}" type="pres">
      <dgm:prSet presAssocID="{13026EFF-D188-4E46-9A05-7C06DAA1DC7E}" presName="compNode" presStyleCnt="0"/>
      <dgm:spPr/>
    </dgm:pt>
    <dgm:pt modelId="{1DF10899-7565-43A2-9DFF-8D9B6821C8FC}" type="pres">
      <dgm:prSet presAssocID="{13026EFF-D188-4E46-9A05-7C06DAA1DC7E}" presName="iconBgRect" presStyleLbl="bgShp" presStyleIdx="1" presStyleCnt="3"/>
      <dgm:spPr/>
    </dgm:pt>
    <dgm:pt modelId="{639D3108-3AED-424B-BF0C-3E1280B3A568}" type="pres">
      <dgm:prSet presAssocID="{13026EFF-D188-4E46-9A05-7C06DAA1DC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93C1F38-BCCE-460C-BD0B-FC57D7354BE0}" type="pres">
      <dgm:prSet presAssocID="{13026EFF-D188-4E46-9A05-7C06DAA1DC7E}" presName="spaceRect" presStyleCnt="0"/>
      <dgm:spPr/>
    </dgm:pt>
    <dgm:pt modelId="{F3975DB4-58F5-4004-BFF7-EAB8038FC4BB}" type="pres">
      <dgm:prSet presAssocID="{13026EFF-D188-4E46-9A05-7C06DAA1DC7E}" presName="textRect" presStyleLbl="revTx" presStyleIdx="1" presStyleCnt="3">
        <dgm:presLayoutVars>
          <dgm:chMax val="1"/>
          <dgm:chPref val="1"/>
        </dgm:presLayoutVars>
      </dgm:prSet>
      <dgm:spPr/>
    </dgm:pt>
    <dgm:pt modelId="{8CBDAFBD-66F2-403C-8C72-518EAAE09BDC}" type="pres">
      <dgm:prSet presAssocID="{13F2185B-C0C8-41AF-8383-1967262008F1}" presName="sibTrans" presStyleCnt="0"/>
      <dgm:spPr/>
    </dgm:pt>
    <dgm:pt modelId="{1DAE3F4B-7BB1-4303-AB47-74DAE304B034}" type="pres">
      <dgm:prSet presAssocID="{FAB75A53-4A8D-4E24-BF58-72DF57D7B408}" presName="compNode" presStyleCnt="0"/>
      <dgm:spPr/>
    </dgm:pt>
    <dgm:pt modelId="{17F8FB09-3F42-4267-B274-FDB15F838784}" type="pres">
      <dgm:prSet presAssocID="{FAB75A53-4A8D-4E24-BF58-72DF57D7B408}" presName="iconBgRect" presStyleLbl="bgShp" presStyleIdx="2" presStyleCnt="3"/>
      <dgm:spPr/>
    </dgm:pt>
    <dgm:pt modelId="{54E42C08-08DA-48E4-B2AA-281FF9B58B9C}" type="pres">
      <dgm:prSet presAssocID="{FAB75A53-4A8D-4E24-BF58-72DF57D7B40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DF3632B-29F1-47F0-985D-B82091EF51CF}" type="pres">
      <dgm:prSet presAssocID="{FAB75A53-4A8D-4E24-BF58-72DF57D7B408}" presName="spaceRect" presStyleCnt="0"/>
      <dgm:spPr/>
    </dgm:pt>
    <dgm:pt modelId="{21FDBB5E-64F4-4BAD-9D42-24984ED1D0F1}" type="pres">
      <dgm:prSet presAssocID="{FAB75A53-4A8D-4E24-BF58-72DF57D7B40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CBBA523-5FB4-492B-9153-84200B4AC2E8}" srcId="{9F75E9B1-9435-415B-A2DF-EF12EDA71867}" destId="{13026EFF-D188-4E46-9A05-7C06DAA1DC7E}" srcOrd="1" destOrd="0" parTransId="{981D8F40-1D3D-446E-990F-4C869334D774}" sibTransId="{13F2185B-C0C8-41AF-8383-1967262008F1}"/>
    <dgm:cxn modelId="{6F912650-071B-4F5E-9C2A-746147E2110F}" type="presOf" srcId="{13026EFF-D188-4E46-9A05-7C06DAA1DC7E}" destId="{F3975DB4-58F5-4004-BFF7-EAB8038FC4BB}" srcOrd="0" destOrd="0" presId="urn:microsoft.com/office/officeart/2018/5/layout/IconCircleLabelList"/>
    <dgm:cxn modelId="{4EF49562-957D-4002-BB5F-78676F05A100}" type="presOf" srcId="{CC238337-04BE-4775-8857-0408C1E22951}" destId="{7896B1B6-72AC-468A-B8B5-934C2A2B43FB}" srcOrd="0" destOrd="0" presId="urn:microsoft.com/office/officeart/2018/5/layout/IconCircleLabelList"/>
    <dgm:cxn modelId="{E5D6EBBE-C787-4A2F-AD72-132F8C62F978}" srcId="{9F75E9B1-9435-415B-A2DF-EF12EDA71867}" destId="{CC238337-04BE-4775-8857-0408C1E22951}" srcOrd="0" destOrd="0" parTransId="{4E80F118-1F24-4203-9EE4-3C080E0CBDD2}" sibTransId="{7F0956B9-2CF0-4102-A95D-C7FF3B7B2AFC}"/>
    <dgm:cxn modelId="{C91779C7-BBE8-4E53-BC47-72303A3E4A2F}" srcId="{9F75E9B1-9435-415B-A2DF-EF12EDA71867}" destId="{FAB75A53-4A8D-4E24-BF58-72DF57D7B408}" srcOrd="2" destOrd="0" parTransId="{5AAD1E70-49D9-4A37-BEC6-C538AF5BC654}" sibTransId="{4F875C21-DDB4-41A3-BE09-D4F72D34871C}"/>
    <dgm:cxn modelId="{7580F0DD-0590-4D4A-9E24-F6FAC9097ACE}" type="presOf" srcId="{FAB75A53-4A8D-4E24-BF58-72DF57D7B408}" destId="{21FDBB5E-64F4-4BAD-9D42-24984ED1D0F1}" srcOrd="0" destOrd="0" presId="urn:microsoft.com/office/officeart/2018/5/layout/IconCircleLabelList"/>
    <dgm:cxn modelId="{95170DF6-C236-431E-AC73-69A9704CC97C}" type="presOf" srcId="{9F75E9B1-9435-415B-A2DF-EF12EDA71867}" destId="{71179D33-6BE1-4724-9C82-4021346DD654}" srcOrd="0" destOrd="0" presId="urn:microsoft.com/office/officeart/2018/5/layout/IconCircleLabelList"/>
    <dgm:cxn modelId="{7157E0C9-3814-467E-B6E1-9AA3FEB89059}" type="presParOf" srcId="{71179D33-6BE1-4724-9C82-4021346DD654}" destId="{F05AE702-97F5-4CE2-80FB-73C99D79035A}" srcOrd="0" destOrd="0" presId="urn:microsoft.com/office/officeart/2018/5/layout/IconCircleLabelList"/>
    <dgm:cxn modelId="{DDD005B6-387A-4960-8F77-1253C7E21094}" type="presParOf" srcId="{F05AE702-97F5-4CE2-80FB-73C99D79035A}" destId="{F145F3F3-CE21-4B94-8CA5-C948C46A9CD3}" srcOrd="0" destOrd="0" presId="urn:microsoft.com/office/officeart/2018/5/layout/IconCircleLabelList"/>
    <dgm:cxn modelId="{99A7CE10-AB2D-4EB3-81BD-3D9551921E80}" type="presParOf" srcId="{F05AE702-97F5-4CE2-80FB-73C99D79035A}" destId="{330EF8CB-E4E8-494D-A50D-BFECA80542CE}" srcOrd="1" destOrd="0" presId="urn:microsoft.com/office/officeart/2018/5/layout/IconCircleLabelList"/>
    <dgm:cxn modelId="{B2852AC2-AFA4-482E-8BA9-D49D6F99EE1D}" type="presParOf" srcId="{F05AE702-97F5-4CE2-80FB-73C99D79035A}" destId="{3D34266C-C0AD-4117-AC17-0775FAA3C584}" srcOrd="2" destOrd="0" presId="urn:microsoft.com/office/officeart/2018/5/layout/IconCircleLabelList"/>
    <dgm:cxn modelId="{C53345F8-09B6-4FD2-A2AB-28AC3E9C62AE}" type="presParOf" srcId="{F05AE702-97F5-4CE2-80FB-73C99D79035A}" destId="{7896B1B6-72AC-468A-B8B5-934C2A2B43FB}" srcOrd="3" destOrd="0" presId="urn:microsoft.com/office/officeart/2018/5/layout/IconCircleLabelList"/>
    <dgm:cxn modelId="{FA91E980-9B0F-48D3-A6D0-7C0E74DACF15}" type="presParOf" srcId="{71179D33-6BE1-4724-9C82-4021346DD654}" destId="{255DC29C-027A-4373-8030-BA1229588DCE}" srcOrd="1" destOrd="0" presId="urn:microsoft.com/office/officeart/2018/5/layout/IconCircleLabelList"/>
    <dgm:cxn modelId="{766BB169-447B-4678-8684-E21FA9A4A23D}" type="presParOf" srcId="{71179D33-6BE1-4724-9C82-4021346DD654}" destId="{10C059D6-6256-4DBA-8529-06A796FFB21D}" srcOrd="2" destOrd="0" presId="urn:microsoft.com/office/officeart/2018/5/layout/IconCircleLabelList"/>
    <dgm:cxn modelId="{0FE84C27-DFD9-44E3-B2A7-6044852C432A}" type="presParOf" srcId="{10C059D6-6256-4DBA-8529-06A796FFB21D}" destId="{1DF10899-7565-43A2-9DFF-8D9B6821C8FC}" srcOrd="0" destOrd="0" presId="urn:microsoft.com/office/officeart/2018/5/layout/IconCircleLabelList"/>
    <dgm:cxn modelId="{9B3936E9-45EC-4D35-AA09-924F540276CE}" type="presParOf" srcId="{10C059D6-6256-4DBA-8529-06A796FFB21D}" destId="{639D3108-3AED-424B-BF0C-3E1280B3A568}" srcOrd="1" destOrd="0" presId="urn:microsoft.com/office/officeart/2018/5/layout/IconCircleLabelList"/>
    <dgm:cxn modelId="{D6B418CF-9C3F-4FD2-9FA3-C903A7AE10DA}" type="presParOf" srcId="{10C059D6-6256-4DBA-8529-06A796FFB21D}" destId="{693C1F38-BCCE-460C-BD0B-FC57D7354BE0}" srcOrd="2" destOrd="0" presId="urn:microsoft.com/office/officeart/2018/5/layout/IconCircleLabelList"/>
    <dgm:cxn modelId="{ED2C4B87-DADE-437C-9569-C7E378832E6B}" type="presParOf" srcId="{10C059D6-6256-4DBA-8529-06A796FFB21D}" destId="{F3975DB4-58F5-4004-BFF7-EAB8038FC4BB}" srcOrd="3" destOrd="0" presId="urn:microsoft.com/office/officeart/2018/5/layout/IconCircleLabelList"/>
    <dgm:cxn modelId="{2203D48A-2A6A-4BE9-9270-E7213D010E71}" type="presParOf" srcId="{71179D33-6BE1-4724-9C82-4021346DD654}" destId="{8CBDAFBD-66F2-403C-8C72-518EAAE09BDC}" srcOrd="3" destOrd="0" presId="urn:microsoft.com/office/officeart/2018/5/layout/IconCircleLabelList"/>
    <dgm:cxn modelId="{292CE242-3B68-4252-B93F-76E836CF3A1F}" type="presParOf" srcId="{71179D33-6BE1-4724-9C82-4021346DD654}" destId="{1DAE3F4B-7BB1-4303-AB47-74DAE304B034}" srcOrd="4" destOrd="0" presId="urn:microsoft.com/office/officeart/2018/5/layout/IconCircleLabelList"/>
    <dgm:cxn modelId="{1D7D1D29-6B63-4C54-B825-FD745898DF3A}" type="presParOf" srcId="{1DAE3F4B-7BB1-4303-AB47-74DAE304B034}" destId="{17F8FB09-3F42-4267-B274-FDB15F838784}" srcOrd="0" destOrd="0" presId="urn:microsoft.com/office/officeart/2018/5/layout/IconCircleLabelList"/>
    <dgm:cxn modelId="{F6BC77B6-B9DB-41DD-9189-CC181A9E91DA}" type="presParOf" srcId="{1DAE3F4B-7BB1-4303-AB47-74DAE304B034}" destId="{54E42C08-08DA-48E4-B2AA-281FF9B58B9C}" srcOrd="1" destOrd="0" presId="urn:microsoft.com/office/officeart/2018/5/layout/IconCircleLabelList"/>
    <dgm:cxn modelId="{E3B3397F-A22C-41B5-8FBA-8285D2B7F9A1}" type="presParOf" srcId="{1DAE3F4B-7BB1-4303-AB47-74DAE304B034}" destId="{DDF3632B-29F1-47F0-985D-B82091EF51CF}" srcOrd="2" destOrd="0" presId="urn:microsoft.com/office/officeart/2018/5/layout/IconCircleLabelList"/>
    <dgm:cxn modelId="{BB63BAE4-76DD-4A44-826C-000BA81E7FB7}" type="presParOf" srcId="{1DAE3F4B-7BB1-4303-AB47-74DAE304B034}" destId="{21FDBB5E-64F4-4BAD-9D42-24984ED1D0F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F12586-6680-47E8-B64A-9037A682934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6E27FD8-B3BC-4CF5-8BE2-0F8818C12F16}">
      <dgm:prSet/>
      <dgm:spPr/>
      <dgm:t>
        <a:bodyPr/>
        <a:lstStyle/>
        <a:p>
          <a:r>
            <a:rPr lang="en-US"/>
            <a:t>Early mentoring</a:t>
          </a:r>
        </a:p>
      </dgm:t>
    </dgm:pt>
    <dgm:pt modelId="{6F44E7A9-AF43-4E5D-A1C8-DD4807324666}" type="parTrans" cxnId="{1B73CC51-E807-4FAB-B1CF-87BD9EF9BEE6}">
      <dgm:prSet/>
      <dgm:spPr/>
      <dgm:t>
        <a:bodyPr/>
        <a:lstStyle/>
        <a:p>
          <a:endParaRPr lang="en-US"/>
        </a:p>
      </dgm:t>
    </dgm:pt>
    <dgm:pt modelId="{925D8229-1204-4B13-93B7-52CC67EECD2F}" type="sibTrans" cxnId="{1B73CC51-E807-4FAB-B1CF-87BD9EF9BEE6}">
      <dgm:prSet/>
      <dgm:spPr/>
      <dgm:t>
        <a:bodyPr/>
        <a:lstStyle/>
        <a:p>
          <a:endParaRPr lang="en-US"/>
        </a:p>
      </dgm:t>
    </dgm:pt>
    <dgm:pt modelId="{E28B3060-A9F5-4D26-926B-0CFBADB18B9D}">
      <dgm:prSet/>
      <dgm:spPr/>
      <dgm:t>
        <a:bodyPr/>
        <a:lstStyle/>
        <a:p>
          <a:r>
            <a:rPr lang="en-US"/>
            <a:t>Autonomy</a:t>
          </a:r>
        </a:p>
      </dgm:t>
    </dgm:pt>
    <dgm:pt modelId="{89CF97F5-D7D8-49A5-A37A-D241B61D66F6}" type="parTrans" cxnId="{CFDA074D-D8EC-4D6B-AE66-46FFCCC78EDA}">
      <dgm:prSet/>
      <dgm:spPr/>
      <dgm:t>
        <a:bodyPr/>
        <a:lstStyle/>
        <a:p>
          <a:endParaRPr lang="en-US"/>
        </a:p>
      </dgm:t>
    </dgm:pt>
    <dgm:pt modelId="{83693F86-D93F-460C-B941-DD5BAEDEC90A}" type="sibTrans" cxnId="{CFDA074D-D8EC-4D6B-AE66-46FFCCC78EDA}">
      <dgm:prSet/>
      <dgm:spPr/>
      <dgm:t>
        <a:bodyPr/>
        <a:lstStyle/>
        <a:p>
          <a:endParaRPr lang="en-US"/>
        </a:p>
      </dgm:t>
    </dgm:pt>
    <dgm:pt modelId="{5C9836A7-0363-44C6-BFE1-C8951573274B}">
      <dgm:prSet/>
      <dgm:spPr/>
      <dgm:t>
        <a:bodyPr/>
        <a:lstStyle/>
        <a:p>
          <a:r>
            <a:rPr lang="en-US"/>
            <a:t>Discomfort</a:t>
          </a:r>
        </a:p>
      </dgm:t>
    </dgm:pt>
    <dgm:pt modelId="{15571CD1-8E8F-479D-A07C-FC08AEB5A1EE}" type="parTrans" cxnId="{2787FC32-33BE-4F79-B63F-00C68A55CA2F}">
      <dgm:prSet/>
      <dgm:spPr/>
      <dgm:t>
        <a:bodyPr/>
        <a:lstStyle/>
        <a:p>
          <a:endParaRPr lang="en-US"/>
        </a:p>
      </dgm:t>
    </dgm:pt>
    <dgm:pt modelId="{1A9ADDE0-0C01-4BCE-BE77-99233DFB6C5A}" type="sibTrans" cxnId="{2787FC32-33BE-4F79-B63F-00C68A55CA2F}">
      <dgm:prSet/>
      <dgm:spPr/>
      <dgm:t>
        <a:bodyPr/>
        <a:lstStyle/>
        <a:p>
          <a:endParaRPr lang="en-US"/>
        </a:p>
      </dgm:t>
    </dgm:pt>
    <dgm:pt modelId="{914A669E-44AB-484C-BC07-BAEBBE036B1D}" type="pres">
      <dgm:prSet presAssocID="{8CF12586-6680-47E8-B64A-9037A6829348}" presName="linear" presStyleCnt="0">
        <dgm:presLayoutVars>
          <dgm:animLvl val="lvl"/>
          <dgm:resizeHandles val="exact"/>
        </dgm:presLayoutVars>
      </dgm:prSet>
      <dgm:spPr/>
    </dgm:pt>
    <dgm:pt modelId="{06990235-A235-4C5E-BF02-BDC636A1E00C}" type="pres">
      <dgm:prSet presAssocID="{06E27FD8-B3BC-4CF5-8BE2-0F8818C12F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B64D90-B85D-4B8F-B4E1-60C299FDB04F}" type="pres">
      <dgm:prSet presAssocID="{925D8229-1204-4B13-93B7-52CC67EECD2F}" presName="spacer" presStyleCnt="0"/>
      <dgm:spPr/>
    </dgm:pt>
    <dgm:pt modelId="{D75D97A0-FF4E-4AB5-B30A-6295CAE5B1ED}" type="pres">
      <dgm:prSet presAssocID="{E28B3060-A9F5-4D26-926B-0CFBADB18B9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8E65F7-8F85-4E35-AF54-C0B93E47E70B}" type="pres">
      <dgm:prSet presAssocID="{83693F86-D93F-460C-B941-DD5BAEDEC90A}" presName="spacer" presStyleCnt="0"/>
      <dgm:spPr/>
    </dgm:pt>
    <dgm:pt modelId="{DB05EC6E-EF19-4992-A4D2-47BD0CBF5893}" type="pres">
      <dgm:prSet presAssocID="{5C9836A7-0363-44C6-BFE1-C8951573274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3B48C1E-8069-4EE1-962A-FC4711B008CD}" type="presOf" srcId="{8CF12586-6680-47E8-B64A-9037A6829348}" destId="{914A669E-44AB-484C-BC07-BAEBBE036B1D}" srcOrd="0" destOrd="0" presId="urn:microsoft.com/office/officeart/2005/8/layout/vList2"/>
    <dgm:cxn modelId="{2787FC32-33BE-4F79-B63F-00C68A55CA2F}" srcId="{8CF12586-6680-47E8-B64A-9037A6829348}" destId="{5C9836A7-0363-44C6-BFE1-C8951573274B}" srcOrd="2" destOrd="0" parTransId="{15571CD1-8E8F-479D-A07C-FC08AEB5A1EE}" sibTransId="{1A9ADDE0-0C01-4BCE-BE77-99233DFB6C5A}"/>
    <dgm:cxn modelId="{CFDA074D-D8EC-4D6B-AE66-46FFCCC78EDA}" srcId="{8CF12586-6680-47E8-B64A-9037A6829348}" destId="{E28B3060-A9F5-4D26-926B-0CFBADB18B9D}" srcOrd="1" destOrd="0" parTransId="{89CF97F5-D7D8-49A5-A37A-D241B61D66F6}" sibTransId="{83693F86-D93F-460C-B941-DD5BAEDEC90A}"/>
    <dgm:cxn modelId="{C380D74D-FF38-4B8A-863E-36FE4867FE92}" type="presOf" srcId="{06E27FD8-B3BC-4CF5-8BE2-0F8818C12F16}" destId="{06990235-A235-4C5E-BF02-BDC636A1E00C}" srcOrd="0" destOrd="0" presId="urn:microsoft.com/office/officeart/2005/8/layout/vList2"/>
    <dgm:cxn modelId="{1B73CC51-E807-4FAB-B1CF-87BD9EF9BEE6}" srcId="{8CF12586-6680-47E8-B64A-9037A6829348}" destId="{06E27FD8-B3BC-4CF5-8BE2-0F8818C12F16}" srcOrd="0" destOrd="0" parTransId="{6F44E7A9-AF43-4E5D-A1C8-DD4807324666}" sibTransId="{925D8229-1204-4B13-93B7-52CC67EECD2F}"/>
    <dgm:cxn modelId="{50D80C6A-5966-482E-848B-AE46C8D2D65A}" type="presOf" srcId="{E28B3060-A9F5-4D26-926B-0CFBADB18B9D}" destId="{D75D97A0-FF4E-4AB5-B30A-6295CAE5B1ED}" srcOrd="0" destOrd="0" presId="urn:microsoft.com/office/officeart/2005/8/layout/vList2"/>
    <dgm:cxn modelId="{06A928DE-E0C9-4C17-A7E0-C8F42EAFFBD2}" type="presOf" srcId="{5C9836A7-0363-44C6-BFE1-C8951573274B}" destId="{DB05EC6E-EF19-4992-A4D2-47BD0CBF5893}" srcOrd="0" destOrd="0" presId="urn:microsoft.com/office/officeart/2005/8/layout/vList2"/>
    <dgm:cxn modelId="{51C63149-0EBD-4AE2-87F3-F56577ABE4EC}" type="presParOf" srcId="{914A669E-44AB-484C-BC07-BAEBBE036B1D}" destId="{06990235-A235-4C5E-BF02-BDC636A1E00C}" srcOrd="0" destOrd="0" presId="urn:microsoft.com/office/officeart/2005/8/layout/vList2"/>
    <dgm:cxn modelId="{DDE93592-AC94-4320-A6DE-9C8C45B38597}" type="presParOf" srcId="{914A669E-44AB-484C-BC07-BAEBBE036B1D}" destId="{3EB64D90-B85D-4B8F-B4E1-60C299FDB04F}" srcOrd="1" destOrd="0" presId="urn:microsoft.com/office/officeart/2005/8/layout/vList2"/>
    <dgm:cxn modelId="{CF7F5EE2-FE9B-4376-97E5-142E20C41C8C}" type="presParOf" srcId="{914A669E-44AB-484C-BC07-BAEBBE036B1D}" destId="{D75D97A0-FF4E-4AB5-B30A-6295CAE5B1ED}" srcOrd="2" destOrd="0" presId="urn:microsoft.com/office/officeart/2005/8/layout/vList2"/>
    <dgm:cxn modelId="{509A5802-533D-4952-9D7F-1DD292531968}" type="presParOf" srcId="{914A669E-44AB-484C-BC07-BAEBBE036B1D}" destId="{C08E65F7-8F85-4E35-AF54-C0B93E47E70B}" srcOrd="3" destOrd="0" presId="urn:microsoft.com/office/officeart/2005/8/layout/vList2"/>
    <dgm:cxn modelId="{C1B762DE-0B02-43C8-B108-4DE497A65989}" type="presParOf" srcId="{914A669E-44AB-484C-BC07-BAEBBE036B1D}" destId="{DB05EC6E-EF19-4992-A4D2-47BD0CBF58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90235-A235-4C5E-BF02-BDC636A1E00C}">
      <dsp:nvSpPr>
        <dsp:cNvPr id="0" name=""/>
        <dsp:cNvSpPr/>
      </dsp:nvSpPr>
      <dsp:spPr>
        <a:xfrm>
          <a:off x="0" y="2347"/>
          <a:ext cx="6253721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Early mentoring</a:t>
          </a:r>
        </a:p>
      </dsp:txBody>
      <dsp:txXfrm>
        <a:off x="76105" y="78452"/>
        <a:ext cx="6101511" cy="1406815"/>
      </dsp:txXfrm>
    </dsp:sp>
    <dsp:sp modelId="{D75D97A0-FF4E-4AB5-B30A-6295CAE5B1ED}">
      <dsp:nvSpPr>
        <dsp:cNvPr id="0" name=""/>
        <dsp:cNvSpPr/>
      </dsp:nvSpPr>
      <dsp:spPr>
        <a:xfrm>
          <a:off x="0" y="1748572"/>
          <a:ext cx="6253721" cy="15590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Autonomy</a:t>
          </a:r>
        </a:p>
      </dsp:txBody>
      <dsp:txXfrm>
        <a:off x="76105" y="1824677"/>
        <a:ext cx="6101511" cy="1406815"/>
      </dsp:txXfrm>
    </dsp:sp>
    <dsp:sp modelId="{DB05EC6E-EF19-4992-A4D2-47BD0CBF5893}">
      <dsp:nvSpPr>
        <dsp:cNvPr id="0" name=""/>
        <dsp:cNvSpPr/>
      </dsp:nvSpPr>
      <dsp:spPr>
        <a:xfrm>
          <a:off x="0" y="3494797"/>
          <a:ext cx="6253721" cy="15590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Discomfort</a:t>
          </a:r>
        </a:p>
      </dsp:txBody>
      <dsp:txXfrm>
        <a:off x="76105" y="3570902"/>
        <a:ext cx="6101511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5F3F3-CE21-4B94-8CA5-C948C46A9CD3}">
      <dsp:nvSpPr>
        <dsp:cNvPr id="0" name=""/>
        <dsp:cNvSpPr/>
      </dsp:nvSpPr>
      <dsp:spPr>
        <a:xfrm>
          <a:off x="508379" y="772180"/>
          <a:ext cx="1441125" cy="14411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EF8CB-E4E8-494D-A50D-BFECA80542CE}">
      <dsp:nvSpPr>
        <dsp:cNvPr id="0" name=""/>
        <dsp:cNvSpPr/>
      </dsp:nvSpPr>
      <dsp:spPr>
        <a:xfrm>
          <a:off x="815504" y="1079305"/>
          <a:ext cx="826875" cy="826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6B1B6-72AC-468A-B8B5-934C2A2B43FB}">
      <dsp:nvSpPr>
        <dsp:cNvPr id="0" name=""/>
        <dsp:cNvSpPr/>
      </dsp:nvSpPr>
      <dsp:spPr>
        <a:xfrm>
          <a:off x="47691" y="266218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Sit in on classes</a:t>
          </a:r>
        </a:p>
      </dsp:txBody>
      <dsp:txXfrm>
        <a:off x="47691" y="2662180"/>
        <a:ext cx="2362500" cy="720000"/>
      </dsp:txXfrm>
    </dsp:sp>
    <dsp:sp modelId="{1DF10899-7565-43A2-9DFF-8D9B6821C8FC}">
      <dsp:nvSpPr>
        <dsp:cNvPr id="0" name=""/>
        <dsp:cNvSpPr/>
      </dsp:nvSpPr>
      <dsp:spPr>
        <a:xfrm>
          <a:off x="3284316" y="772180"/>
          <a:ext cx="1441125" cy="14411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D3108-3AED-424B-BF0C-3E1280B3A568}">
      <dsp:nvSpPr>
        <dsp:cNvPr id="0" name=""/>
        <dsp:cNvSpPr/>
      </dsp:nvSpPr>
      <dsp:spPr>
        <a:xfrm>
          <a:off x="3591441" y="1079305"/>
          <a:ext cx="826875" cy="826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75DB4-58F5-4004-BFF7-EAB8038FC4BB}">
      <dsp:nvSpPr>
        <dsp:cNvPr id="0" name=""/>
        <dsp:cNvSpPr/>
      </dsp:nvSpPr>
      <dsp:spPr>
        <a:xfrm>
          <a:off x="2823629" y="266218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Require presentations</a:t>
          </a:r>
        </a:p>
      </dsp:txBody>
      <dsp:txXfrm>
        <a:off x="2823629" y="2662180"/>
        <a:ext cx="2362500" cy="720000"/>
      </dsp:txXfrm>
    </dsp:sp>
    <dsp:sp modelId="{17F8FB09-3F42-4267-B274-FDB15F838784}">
      <dsp:nvSpPr>
        <dsp:cNvPr id="0" name=""/>
        <dsp:cNvSpPr/>
      </dsp:nvSpPr>
      <dsp:spPr>
        <a:xfrm>
          <a:off x="6060254" y="772180"/>
          <a:ext cx="1441125" cy="14411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42C08-08DA-48E4-B2AA-281FF9B58B9C}">
      <dsp:nvSpPr>
        <dsp:cNvPr id="0" name=""/>
        <dsp:cNvSpPr/>
      </dsp:nvSpPr>
      <dsp:spPr>
        <a:xfrm>
          <a:off x="6367379" y="1079305"/>
          <a:ext cx="826875" cy="826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DBB5E-64F4-4BAD-9D42-24984ED1D0F1}">
      <dsp:nvSpPr>
        <dsp:cNvPr id="0" name=""/>
        <dsp:cNvSpPr/>
      </dsp:nvSpPr>
      <dsp:spPr>
        <a:xfrm>
          <a:off x="5599566" y="266218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Facilitate networking</a:t>
          </a:r>
        </a:p>
      </dsp:txBody>
      <dsp:txXfrm>
        <a:off x="5599566" y="2662180"/>
        <a:ext cx="2362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90235-A235-4C5E-BF02-BDC636A1E00C}">
      <dsp:nvSpPr>
        <dsp:cNvPr id="0" name=""/>
        <dsp:cNvSpPr/>
      </dsp:nvSpPr>
      <dsp:spPr>
        <a:xfrm>
          <a:off x="0" y="2347"/>
          <a:ext cx="6253721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Early mentoring</a:t>
          </a:r>
        </a:p>
      </dsp:txBody>
      <dsp:txXfrm>
        <a:off x="76105" y="78452"/>
        <a:ext cx="6101511" cy="1406815"/>
      </dsp:txXfrm>
    </dsp:sp>
    <dsp:sp modelId="{D75D97A0-FF4E-4AB5-B30A-6295CAE5B1ED}">
      <dsp:nvSpPr>
        <dsp:cNvPr id="0" name=""/>
        <dsp:cNvSpPr/>
      </dsp:nvSpPr>
      <dsp:spPr>
        <a:xfrm>
          <a:off x="0" y="1748572"/>
          <a:ext cx="6253721" cy="15590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Autonomy</a:t>
          </a:r>
        </a:p>
      </dsp:txBody>
      <dsp:txXfrm>
        <a:off x="76105" y="1824677"/>
        <a:ext cx="6101511" cy="1406815"/>
      </dsp:txXfrm>
    </dsp:sp>
    <dsp:sp modelId="{DB05EC6E-EF19-4992-A4D2-47BD0CBF5893}">
      <dsp:nvSpPr>
        <dsp:cNvPr id="0" name=""/>
        <dsp:cNvSpPr/>
      </dsp:nvSpPr>
      <dsp:spPr>
        <a:xfrm>
          <a:off x="0" y="3494797"/>
          <a:ext cx="6253721" cy="15590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Discomfort</a:t>
          </a:r>
        </a:p>
      </dsp:txBody>
      <dsp:txXfrm>
        <a:off x="76105" y="3570902"/>
        <a:ext cx="6101511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F802-A1EC-41F3-83D7-0F9BE4114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EA4D8-F00F-401A-835B-57474EBAC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D1AA6-A3FA-4743-A711-082B107A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00299-876C-4C46-91A1-712A0AD96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8C5E3-1463-43C7-9857-816996C0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1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4A8C2-3617-486D-82B2-B21410E1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2A720D-2F9E-4C6F-9374-52814351B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AFC7-B359-43D2-9DAD-5721D02E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174F9-4684-4FB1-B0BA-A89313B5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CC151-3A15-44B0-A541-F9482EFF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5C1FF-C523-4ABF-968A-F541E316B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D18B1-B0EF-4F1A-8BF6-9ACACFA22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31340-08D6-4799-9834-951B9650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A97F5-1FED-403D-963E-FE1A266C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B96AB-67D4-4C06-98F8-FDAA8028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7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C22C1-D479-4907-BD2B-8CFA9850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68F23-9FFF-4818-8A7B-67AABBE0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E9DEC-3F3D-4EC9-888C-1A042DFE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AB326-FEB5-4983-9C48-C423BCA3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61DA9-8AF1-45C3-8CA5-99380C62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7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A7F6-3857-4A13-B30D-811C3860E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2C4C7-902A-4649-8427-2ADE82CD2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FED8E-3A91-422E-BCA9-007EBCDB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100CB-B3F3-4DB6-AB55-45BD79E7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5436E-B723-4A4D-9C19-B3E46768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6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0C5D2-6812-4B78-8237-E2455C4C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0173A-9867-4E22-A95C-EC1319684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370E8-4F13-4884-B61B-11BA4FAE1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49073-70E8-4AC9-A77E-7155FF0F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3E49E-8B29-456A-846E-B574169C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2AB6A-2962-4C96-8239-3C0F0B57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4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B234E-7155-48B1-853F-896C6AB5C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5AAE4-0EFB-4577-9306-D8C5E3C8A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8E178-9C47-4425-B5DF-BD89A24BF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6CADF5-E625-4BFD-B5AE-EC9A5BCA5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B0BDF-DF1E-4AAB-9C1F-560269C9F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5FFB3-D207-4DC0-80FC-6F022FC9A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18309-DC0F-444C-A022-BD1FCE74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E64ED-BF98-484F-B19E-68924577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43AB6-E5CB-442B-9E14-8AF5AF7E5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9F5CC0-708C-4EE5-B622-F272EF19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7712D-FE3F-454E-B068-D99D0041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71CCE-DEE9-4CE8-BF27-435D1EE8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1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5FDC3-CE5A-4B68-844D-C09D8CACF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5D402-F5C8-446B-9978-A28D42B4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FE463-286F-4162-BDD9-3FE37E50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3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5A1D5-77E9-4547-962B-B3913FA69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48400-E079-4106-8A7E-C8B549494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7541F-9B17-403A-A1DB-70F48E3FC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C9B2C-B808-429A-B230-C685EA22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71641-C9A5-48D7-ACAC-70351250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4C32A-5D2B-4339-A565-B37A99D3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4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582C-25AC-41B1-9511-9ADD6CEF5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22D651-FDDD-415E-92D1-2752F1EF9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5CFBE-8C42-4C33-BC55-4AC33A4F9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E434A-B6BF-44EC-9728-B44752EC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A1443-7502-42BA-809B-B342F586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2CC78-3214-4E44-A959-F4C648D7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9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3FF0F-B47B-4DDB-A620-CD2E68D9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36D17-9D90-414A-A192-D915B5596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56E2E-497E-4133-9BE9-906DE4916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B4CB7-23CD-4652-B2EC-A9AE51FC28EE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A184B-3168-4B0C-A5AF-D566D8DA6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9097-BA73-4DDA-90EE-49E3D95FA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5C349-B7B3-4B51-929C-0D906D968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4" descr="Close-up of a stopwatch">
            <a:extLst>
              <a:ext uri="{FF2B5EF4-FFF2-40B4-BE49-F238E27FC236}">
                <a16:creationId xmlns:a16="http://schemas.microsoft.com/office/drawing/2014/main" id="{22520DAD-CE71-4EFB-B4EE-ACDE841081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D1B7B-9512-40BF-B886-6564EB7DE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Starting off on the Right Foot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0A05D-E01E-4E8B-9A5B-F3410B658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Anne E. Mullins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62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E38F94-DD96-455F-864E-84C7C2A66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en-US" sz="4800" dirty="0"/>
              <a:t>The Three Keys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9F91C411-BA04-47F9-9F88-5997C0CC1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91613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0751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5ADA2-C3C9-4768-8891-5BB90C100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Early Mentoring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9F7D2-030B-42E4-8DB0-63D5E8BE0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634948" cy="286228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alpha val="80000"/>
                  </a:schemeClr>
                </a:solidFill>
              </a:rPr>
              <a:t>Mentoring begins </a:t>
            </a:r>
            <a:r>
              <a:rPr lang="en-US" sz="3200" u="sng" dirty="0">
                <a:solidFill>
                  <a:schemeClr val="bg1">
                    <a:alpha val="80000"/>
                  </a:schemeClr>
                </a:solidFill>
              </a:rPr>
              <a:t>before</a:t>
            </a:r>
            <a:r>
              <a:rPr lang="en-US" sz="3200" dirty="0">
                <a:solidFill>
                  <a:schemeClr val="bg1">
                    <a:alpha val="80000"/>
                  </a:schemeClr>
                </a:solidFill>
              </a:rPr>
              <a:t> the hiring process is complete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1026" name="Picture 2" descr="Putting your best foot forward – The Zweig Letter">
            <a:extLst>
              <a:ext uri="{FF2B5EF4-FFF2-40B4-BE49-F238E27FC236}">
                <a16:creationId xmlns:a16="http://schemas.microsoft.com/office/drawing/2014/main" id="{DC0A0A0F-DEE6-4368-AD2D-C443977E23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29798"/>
          <a:stretch/>
        </p:blipFill>
        <p:spPr bwMode="auto">
          <a:xfrm>
            <a:off x="6096000" y="841375"/>
            <a:ext cx="5260975" cy="464502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195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3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45A25-6A83-4644-9306-A4183E022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784" y="396117"/>
            <a:ext cx="5217172" cy="1158857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Early Mentoring</a:t>
            </a:r>
          </a:p>
        </p:txBody>
      </p:sp>
      <p:grpSp>
        <p:nvGrpSpPr>
          <p:cNvPr id="141" name="Graphic 38">
            <a:extLst>
              <a:ext uri="{FF2B5EF4-FFF2-40B4-BE49-F238E27FC236}">
                <a16:creationId xmlns:a16="http://schemas.microsoft.com/office/drawing/2014/main" id="{35C37387-FC74-4DFB-841A-B7688148C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6583" y="79558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2D8A01F-F541-4FE1-9384-7A5B686AE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7067F35E-69E0-4628-B498-7058AF51F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5" name="Oval 144">
            <a:extLst>
              <a:ext uri="{FF2B5EF4-FFF2-40B4-BE49-F238E27FC236}">
                <a16:creationId xmlns:a16="http://schemas.microsoft.com/office/drawing/2014/main" id="{D9FE21DE-050D-4E27-A007-AAE4EF842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3491269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77EF10EC-D135-4F55-A642-AFA283DD9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3491269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054" name="Picture 6" descr="Forget Your Crystal Ball: How Can Leaders Really Prepare For The Future?">
            <a:extLst>
              <a:ext uri="{FF2B5EF4-FFF2-40B4-BE49-F238E27FC236}">
                <a16:creationId xmlns:a16="http://schemas.microsoft.com/office/drawing/2014/main" id="{03E74F8A-789C-4A39-93C6-0714849712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2" r="9511" b="-1"/>
          <a:stretch/>
        </p:blipFill>
        <p:spPr bwMode="auto">
          <a:xfrm>
            <a:off x="1526293" y="1554974"/>
            <a:ext cx="355504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9" name="Graphic 4">
            <a:extLst>
              <a:ext uri="{FF2B5EF4-FFF2-40B4-BE49-F238E27FC236}">
                <a16:creationId xmlns:a16="http://schemas.microsoft.com/office/drawing/2014/main" id="{8546F01E-28C6-4D97-ACC0-50485CD54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3770" y="4637983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B0908F7-1F79-4980-843B-7010EE8E8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73653996-A332-4C70-839A-B246E0543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9F15CE8-59C3-4EB5-9C7C-4BAAC5F7D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61B38B2-7390-4304-A200-E656AE089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DA0DCEB4-FD1D-4E15-A000-1A9CB77DA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DCE85A3-7077-4FEE-B140-C20B1A230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4748CC5-5652-4C4F-A5CE-41DA8383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047D79CB-5BE7-49A3-8C81-100690235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2F449AC0-C0F3-4D2F-9134-78DDFD1B2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47A8DFB0-41C7-4703-BCC0-902265911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1A0CFB7-B9CE-4B04-92B5-FE295DFE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7344B6F-954A-49BE-B5E9-19A09DC6B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F263CDF5-777C-406D-B2B2-0FF351D11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A905E-5D9A-490E-A802-58040864F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5493" y="2110545"/>
            <a:ext cx="5217173" cy="43513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Responsiveness is a predictor of how open candidates are to mentoring.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6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138">
            <a:extLst>
              <a:ext uri="{FF2B5EF4-FFF2-40B4-BE49-F238E27FC236}">
                <a16:creationId xmlns:a16="http://schemas.microsoft.com/office/drawing/2014/main" id="{2DAA6C16-BF9B-4A3E-BC70-EE6015D4F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273FE-003C-4D0B-B676-A13CE5539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69978"/>
            <a:ext cx="4391024" cy="11737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Autonomy</a:t>
            </a:r>
          </a:p>
        </p:txBody>
      </p:sp>
      <p:pic>
        <p:nvPicPr>
          <p:cNvPr id="3078" name="Picture 6" descr="It's Not Easy Being a Woman Professor: Subverting Sexism in Higher  Education | CBE">
            <a:extLst>
              <a:ext uri="{FF2B5EF4-FFF2-40B4-BE49-F238E27FC236}">
                <a16:creationId xmlns:a16="http://schemas.microsoft.com/office/drawing/2014/main" id="{769C0C68-837C-433F-814E-0E809557B3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4" r="3207"/>
          <a:stretch/>
        </p:blipFill>
        <p:spPr bwMode="auto"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 Am Not a Robot | Faculty Focus">
            <a:extLst>
              <a:ext uri="{FF2B5EF4-FFF2-40B4-BE49-F238E27FC236}">
                <a16:creationId xmlns:a16="http://schemas.microsoft.com/office/drawing/2014/main" id="{2AC6426A-9779-431F-9F95-5296120358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9" r="-2" b="-2"/>
          <a:stretch/>
        </p:blipFill>
        <p:spPr bwMode="auto"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1" name="Group 140">
            <a:extLst>
              <a:ext uri="{FF2B5EF4-FFF2-40B4-BE49-F238E27FC236}">
                <a16:creationId xmlns:a16="http://schemas.microsoft.com/office/drawing/2014/main" id="{A4AE1828-51FD-4AD7-BCF6-9AF5C696C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8542C7CD-02BE-4ADE-8D2F-DFB759D71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840A04EE-8E37-4C28-B09B-A9593A4AA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FF794-4D40-4AFE-B3CB-E81ACA025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357" y="4669978"/>
            <a:ext cx="5234608" cy="1077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800" dirty="0">
              <a:solidFill>
                <a:schemeClr val="bg1">
                  <a:alpha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115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1C1C-8B68-4ACF-B4A6-E9102FDBF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Autonomy… with scaffolding</a:t>
            </a:r>
          </a:p>
        </p:txBody>
      </p:sp>
      <p:pic>
        <p:nvPicPr>
          <p:cNvPr id="4100" name="Picture 4" descr="Early Bird Pictures | Download Free Images on Unsplash">
            <a:extLst>
              <a:ext uri="{FF2B5EF4-FFF2-40B4-BE49-F238E27FC236}">
                <a16:creationId xmlns:a16="http://schemas.microsoft.com/office/drawing/2014/main" id="{C3744C00-B690-42C0-AB1A-C166D7E98B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5" r="1391" b="-1"/>
          <a:stretch/>
        </p:blipFill>
        <p:spPr bwMode="auto">
          <a:xfrm>
            <a:off x="20" y="10"/>
            <a:ext cx="6095974" cy="425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Stop Saying “No” and Show Them You Can Say “Yes” – TLNT">
            <a:extLst>
              <a:ext uri="{FF2B5EF4-FFF2-40B4-BE49-F238E27FC236}">
                <a16:creationId xmlns:a16="http://schemas.microsoft.com/office/drawing/2014/main" id="{5AFF0F7D-4A81-406E-AF35-C59C135E69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8" r="686" b="2"/>
          <a:stretch/>
        </p:blipFill>
        <p:spPr bwMode="auto">
          <a:xfrm>
            <a:off x="6095999" y="-681"/>
            <a:ext cx="6096001" cy="425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2" name="Straight Connector 72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226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860FA8-0AE2-46DC-BF74-78CECB3D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Make your VAP uncomfortable!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A42D-E1C5-498A-B83C-DED2779E4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Seriously… It’s ok. </a:t>
            </a:r>
          </a:p>
        </p:txBody>
      </p:sp>
    </p:spTree>
    <p:extLst>
      <p:ext uri="{BB962C8B-B14F-4D97-AF65-F5344CB8AC3E}">
        <p14:creationId xmlns:p14="http://schemas.microsoft.com/office/powerpoint/2010/main" val="4450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4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5A0CB-0DE3-47B5-BAB8-12FA5527C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6017" y="365125"/>
            <a:ext cx="7642515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Best Ways to Make Your VAP Uncomfortable</a:t>
            </a:r>
          </a:p>
        </p:txBody>
      </p:sp>
      <p:pic>
        <p:nvPicPr>
          <p:cNvPr id="16" name="Graphic 6" descr="Classroom">
            <a:extLst>
              <a:ext uri="{FF2B5EF4-FFF2-40B4-BE49-F238E27FC236}">
                <a16:creationId xmlns:a16="http://schemas.microsoft.com/office/drawing/2014/main" id="{2756B3B0-836D-4031-97C0-37FBC59FA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graphicFrame>
        <p:nvGraphicFramePr>
          <p:cNvPr id="40" name="Content Placeholder 2">
            <a:extLst>
              <a:ext uri="{FF2B5EF4-FFF2-40B4-BE49-F238E27FC236}">
                <a16:creationId xmlns:a16="http://schemas.microsoft.com/office/drawing/2014/main" id="{7152C61F-FAE1-496D-AD17-754864B9FB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250705"/>
              </p:ext>
            </p:extLst>
          </p:nvPr>
        </p:nvGraphicFramePr>
        <p:xfrm>
          <a:off x="3906017" y="2022601"/>
          <a:ext cx="8009758" cy="415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4434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E38F94-DD96-455F-864E-84C7C2A66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en-US" sz="4800" dirty="0"/>
              <a:t>The Three Keys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9F91C411-BA04-47F9-9F88-5997C0CC1C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625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78</Words>
  <Application>Microsoft Macintosh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Starting off on the Right Foot</vt:lpstr>
      <vt:lpstr>The Three Keys</vt:lpstr>
      <vt:lpstr>Early Mentoring</vt:lpstr>
      <vt:lpstr>Early Mentoring</vt:lpstr>
      <vt:lpstr>Autonomy</vt:lpstr>
      <vt:lpstr>Autonomy… with scaffolding</vt:lpstr>
      <vt:lpstr>Make your VAP uncomfortable! </vt:lpstr>
      <vt:lpstr>Best Ways to Make Your VAP Uncomfortable</vt:lpstr>
      <vt:lpstr>The Three Keys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off on the Right Foot</dc:title>
  <dc:creator>Anne E. Mullins</dc:creator>
  <cp:lastModifiedBy>Barbi McLain</cp:lastModifiedBy>
  <cp:revision>2</cp:revision>
  <dcterms:created xsi:type="dcterms:W3CDTF">2021-11-08T15:30:23Z</dcterms:created>
  <dcterms:modified xsi:type="dcterms:W3CDTF">2021-12-03T14:16:30Z</dcterms:modified>
</cp:coreProperties>
</file>